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62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BD17D-F673-4EA3-B366-495590FCB2C6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77FD9-AE13-4612-9AD2-354BE446D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23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A957-E3CF-4B2C-BEAB-483F821CF605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0A93-19F1-4035-AF51-B2FBAC5A7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A957-E3CF-4B2C-BEAB-483F821CF605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0A93-19F1-4035-AF51-B2FBAC5A7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A957-E3CF-4B2C-BEAB-483F821CF605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0A93-19F1-4035-AF51-B2FBAC5A716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A957-E3CF-4B2C-BEAB-483F821CF605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0A93-19F1-4035-AF51-B2FBAC5A71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A957-E3CF-4B2C-BEAB-483F821CF605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0A93-19F1-4035-AF51-B2FBAC5A7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A957-E3CF-4B2C-BEAB-483F821CF605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0A93-19F1-4035-AF51-B2FBAC5A71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A957-E3CF-4B2C-BEAB-483F821CF605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0A93-19F1-4035-AF51-B2FBAC5A7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A957-E3CF-4B2C-BEAB-483F821CF605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0A93-19F1-4035-AF51-B2FBAC5A7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A957-E3CF-4B2C-BEAB-483F821CF605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0A93-19F1-4035-AF51-B2FBAC5A7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A957-E3CF-4B2C-BEAB-483F821CF605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0A93-19F1-4035-AF51-B2FBAC5A716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A957-E3CF-4B2C-BEAB-483F821CF605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0A93-19F1-4035-AF51-B2FBAC5A716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AA5A957-E3CF-4B2C-BEAB-483F821CF605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87D0A93-19F1-4035-AF51-B2FBAC5A716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-nuqYa2He1c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lenetinc.com/Assistive-Technology/Communication/SoundingBoard" TargetMode="External"/><Relationship Id="rId2" Type="http://schemas.openxmlformats.org/officeDocument/2006/relationships/hyperlink" Target="http://assistivetechnology.about.com/od/AugmentativeCommunication/a/Soundingboard-Aac-App-Offers-Instant-Communication-Access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outube.com/watch?v=-nuqYa2He1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SoundingBoard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App designed for Communication Disabilities</a:t>
            </a:r>
          </a:p>
          <a:p>
            <a:r>
              <a:rPr lang="en-US" dirty="0" smtClean="0"/>
              <a:t>By: Jennifer Silva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9600"/>
            <a:ext cx="1924319" cy="178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5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for non-verbal students and persons with speech disabilities</a:t>
            </a:r>
          </a:p>
          <a:p>
            <a:r>
              <a:rPr lang="en-US" dirty="0" smtClean="0"/>
              <a:t>Easy to access</a:t>
            </a:r>
          </a:p>
          <a:p>
            <a:r>
              <a:rPr lang="en-US" dirty="0" smtClean="0"/>
              <a:t>Free to use</a:t>
            </a:r>
          </a:p>
          <a:p>
            <a:r>
              <a:rPr lang="en-US" dirty="0" smtClean="0"/>
              <a:t>Can be downloaded on IPad, IPhone and IPod through ITunes</a:t>
            </a:r>
          </a:p>
          <a:p>
            <a:r>
              <a:rPr lang="en-US" dirty="0" smtClean="0"/>
              <a:t>Portable access to use anywhere.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the SoundingBoard App: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62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/>
              <a:t>Creates boards up to 20 message </a:t>
            </a:r>
            <a:r>
              <a:rPr lang="en-US" sz="1600" dirty="0" smtClean="0"/>
              <a:t>locations</a:t>
            </a:r>
          </a:p>
          <a:p>
            <a:r>
              <a:rPr lang="en-US" sz="1600" dirty="0" smtClean="0"/>
              <a:t>Has 13 categories of preloaded communication boards boards</a:t>
            </a:r>
            <a:endParaRPr lang="en-US" sz="1600" dirty="0"/>
          </a:p>
          <a:p>
            <a:r>
              <a:rPr lang="en-US" sz="1600" dirty="0"/>
              <a:t>Has built-in symbol library for access to hundreds of symbols</a:t>
            </a:r>
          </a:p>
          <a:p>
            <a:r>
              <a:rPr lang="en-US" sz="1600" dirty="0"/>
              <a:t>Records messages of any length for each </a:t>
            </a:r>
            <a:r>
              <a:rPr lang="en-US" sz="1600" dirty="0" smtClean="0"/>
              <a:t>symbol, you are free to create your desired boards instead of picking a pre-determined communication board</a:t>
            </a:r>
            <a:endParaRPr lang="en-US" sz="1600" dirty="0"/>
          </a:p>
          <a:p>
            <a:r>
              <a:rPr lang="en-US" sz="1600" dirty="0"/>
              <a:t>Can use your own photos  for </a:t>
            </a:r>
            <a:r>
              <a:rPr lang="en-US" sz="1600" dirty="0" smtClean="0"/>
              <a:t>message boards</a:t>
            </a:r>
          </a:p>
          <a:p>
            <a:r>
              <a:rPr lang="en-US" sz="1600" dirty="0"/>
              <a:t>Up to 9 messages per </a:t>
            </a:r>
            <a:r>
              <a:rPr lang="en-US" sz="1600" dirty="0" smtClean="0"/>
              <a:t>board</a:t>
            </a:r>
          </a:p>
          <a:p>
            <a:r>
              <a:rPr lang="en-US" sz="1600" dirty="0" smtClean="0"/>
              <a:t>Can change background color of boards</a:t>
            </a:r>
          </a:p>
          <a:p>
            <a:r>
              <a:rPr lang="en-US" sz="1600" dirty="0" smtClean="0"/>
              <a:t>Can export and import communication boards(linking messages to other boards)</a:t>
            </a:r>
          </a:p>
          <a:p>
            <a:r>
              <a:rPr lang="en-US" sz="1600" dirty="0" smtClean="0"/>
              <a:t>App is able to incorporate scanning switch access for those who are not able to touch the screen</a:t>
            </a:r>
          </a:p>
          <a:p>
            <a:r>
              <a:rPr lang="en-US" sz="1600" dirty="0" smtClean="0"/>
              <a:t>Has different language options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87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6764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Video 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286000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http://www.youtube.com/watch?v=-nuqYa2He1c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6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600200"/>
            <a:ext cx="807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http://assistivetechnology.about.com/od/AugmentativeCommunication/a/Soundingboard-Aac-App-Offers-Instant-Communication-Access.htm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http://www.ablenetinc.com/Assistive-Technology/Communication/SoundingBoard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http://www.youtube.com/watch?v=-nuqYa2He1c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040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</TotalTime>
  <Words>169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SoundingBoard</vt:lpstr>
      <vt:lpstr>About the SoundingBoard App:</vt:lpstr>
      <vt:lpstr>Features:</vt:lpstr>
      <vt:lpstr>PowerPoint Presentation</vt:lpstr>
      <vt:lpstr>PowerPoint Presentation</vt:lpstr>
    </vt:vector>
  </TitlesOfParts>
  <Company>Kean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willis415a</dc:creator>
  <cp:lastModifiedBy>willis415a</cp:lastModifiedBy>
  <cp:revision>13</cp:revision>
  <dcterms:created xsi:type="dcterms:W3CDTF">2013-10-25T14:03:53Z</dcterms:created>
  <dcterms:modified xsi:type="dcterms:W3CDTF">2013-10-25T14:39:45Z</dcterms:modified>
</cp:coreProperties>
</file>